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8" r:id="rId2"/>
    <p:sldId id="260" r:id="rId3"/>
    <p:sldId id="261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71"/>
    <p:restoredTop sz="94671"/>
  </p:normalViewPr>
  <p:slideViewPr>
    <p:cSldViewPr snapToGrid="0">
      <p:cViewPr varScale="1">
        <p:scale>
          <a:sx n="95" d="100"/>
          <a:sy n="95" d="100"/>
        </p:scale>
        <p:origin x="20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1BB1EB-D157-D24D-8B69-8D081888135A}" type="datetimeFigureOut">
              <a:rPr lang="en-US" smtClean="0"/>
              <a:t>4/25/24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0421BE-255C-F740-963B-F204A020A8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59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Marsh Chapel</a:t>
            </a:r>
          </a:p>
          <a:p>
            <a:endParaRPr lang="en-US" dirty="0"/>
          </a:p>
          <a:p>
            <a:r>
              <a:rPr lang="en-US" dirty="0"/>
              <a:t>Left: 7 images</a:t>
            </a:r>
          </a:p>
          <a:p>
            <a:r>
              <a:rPr lang="en-US" dirty="0"/>
              <a:t>Middle: 27 images</a:t>
            </a:r>
          </a:p>
          <a:p>
            <a:r>
              <a:rPr lang="en-US" dirty="0"/>
              <a:t>Right: 113 Images (not all used)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421BE-255C-F740-963B-F204A020A8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821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ILSE and Labyrinth </a:t>
            </a:r>
            <a:r>
              <a:rPr lang="en-US" dirty="0" err="1"/>
              <a:t>Datalist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421BE-255C-F740-963B-F204A020A8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2413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Water has a difficult time rendering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421BE-255C-F740-963B-F204A020A8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72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NeRFs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0421BE-255C-F740-963B-F204A020A8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76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C2AB-1C44-5D0D-CF25-DE3FE0367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DD91AF-D315-382D-5704-F54B3A592E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2B6A0-A1B6-B985-24EA-647734903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C6A6D-088B-B919-4BE4-34E845312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288115-6D13-599E-99B7-6A923C32A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620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C45C7-6199-2212-384B-94C963FBE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01BECC-CFC8-1EEE-23DF-1C16C227AD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24D3D9-FDB8-9FDA-969F-FD9AD5107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020A9C-57EE-EBCF-299E-D19F1DC54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D0C10-5FAC-ABF4-EE2E-84AF1C79A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644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08F848-9AC8-F30F-C6E8-7F7DD91DEF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DBA54F-8C4E-D9FB-B6C6-05C27A285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0A3F8-3088-9B89-438D-C18FAADE0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9FA25-60AE-7FB2-CAD6-AAE8DE80A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1267F-112D-B2D3-78A4-AA2CF3E55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871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908FC-1192-DC78-DCF9-D41B89E06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E3BF0-FAA4-F110-A99D-128942DAC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3A2A60-B092-58C8-F44F-10D7A9064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DB87A-89B3-9FF3-AA36-A1E94DBAD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D952D-0FCA-4207-EE37-C5D4D2970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177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55A43-6A99-478A-AF43-EE98058E1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27B34-7DF1-2B57-5096-7FBC19174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C795E-B09F-4E84-5341-674ECD413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F6C86-A3E9-9104-85ED-798FA130B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2604E-EAB1-B14C-642F-BF13EE32B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86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2C33-B843-FBCF-2007-8A502C333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FCB5F-45EC-5037-174E-8C0A941B75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86A8BA-01A5-51AA-B6E0-732B3C8F3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623F35-5EC8-DFB7-9805-2FE6B2744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3E3A71-0AAD-65A3-C2AB-F170DD6E3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14319C-B19A-A499-533D-EDACB2598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62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1D9F7-5F5A-36AC-A0EA-861E8F3C8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D17C0-B1E6-DFD2-583C-2EDB250EA1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11513D-C0F8-AF07-6272-A76157670D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546591-7548-3AAD-4AEB-8EE8E6533F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022840-1ADD-C8F7-7996-BE19EB6968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6052A0-4BC7-7B7B-C2F6-3BBCA48B1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08EB40-E8FC-04B8-482E-B50597DD3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5C5A65-6BCB-7640-3AD8-4AE313A40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701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6410C-38C2-6447-A7D5-79CCF38C4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E7253C-4692-A936-6EA5-EDF7993EE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CFBE34-4C5E-D4C9-FC22-34E312FB2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1344A2-E4A7-044D-A9F0-A471E8D50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990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D18334-600D-8CC7-9CFA-ED034A64E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F64226-1137-C1D8-5021-5ACAE55FB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B17AC-AC89-8395-4D9C-AE0EAD40C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05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2A320-FD61-ECE7-5872-09705E4B9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5946F-23B2-80AA-8C3E-111453E60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F9F55F-6071-3CD3-26D8-CB1B94B6CE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5B3E70-CFD8-DB6C-EAFA-1C25C5408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B9621A-A68E-D50C-C53D-F02CBAE00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0D7032-AA15-C81E-F4D8-078A52900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10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4F8AAA-956A-D54A-A7A1-D4BDFC41B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A9BD93-BB87-755C-9065-8BED8A7BD0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8AF97A-AFD9-AE9D-7B36-1487D0D9A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ABCEA1-CD2E-8D0A-C236-FB030E2B0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7CE013-72DC-4761-5384-D2AC77E3E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A1EDA6-4694-811A-0D60-AD00C513E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19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3A94E9-AA11-FA34-1FEF-4BFE4384B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C6109A-5467-1B1B-1733-67E231DBA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04B63-2D09-9E15-08C5-17B6E0411D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DD5DD-E651-9A4D-A541-94F0F2CF6895}" type="datetimeFigureOut">
              <a:rPr lang="en-US" smtClean="0"/>
              <a:t>4/25/24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7F54C-FF28-C5CB-81F3-6436D1E118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73538-2824-C8FB-80C3-8EB1ECCBAF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73955-C700-2D48-8CE1-EC06131BFE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423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CFCA13-D131-0DBB-4A56-F8DE7A634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813" y="779489"/>
            <a:ext cx="3793117" cy="30798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E4AD14-00D6-D902-3B60-72FC9BD10F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8930" y="779489"/>
            <a:ext cx="3793117" cy="307981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54C8DC-70F4-B5BF-C08F-8789E6A4A0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02047" y="779489"/>
            <a:ext cx="3440221" cy="307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19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EF4277-6E5D-36BD-DFA5-60CCE8F12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136" y="1210234"/>
            <a:ext cx="5333610" cy="36794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BA3078-9AE9-2024-3F34-AA515429B4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3975" y="1210234"/>
            <a:ext cx="4531659" cy="367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880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E38CD4-ABEE-C13B-FA5E-C199ECDEB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392" y="1237129"/>
            <a:ext cx="4178349" cy="3392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6D580F2-D80C-53D0-F5E1-61805AEA2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6741" y="1237129"/>
            <a:ext cx="4523475" cy="3392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40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19C0DB8-74CA-E61E-432C-3D85685AF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432" y="3429001"/>
            <a:ext cx="2982554" cy="246802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5561B83-B1C1-304D-708C-F0E801D69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0006" y="3436027"/>
            <a:ext cx="2982554" cy="246802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7E028E6-2FD5-795F-DDD2-40AAFCACF4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2560" y="3436028"/>
            <a:ext cx="2974063" cy="246100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DB9F7F1-F61C-CFFD-1B2B-7D1AB88043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2758" y="1014345"/>
            <a:ext cx="2973900" cy="241465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F3D101BA-BF19-A103-A31B-11F2671495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76658" y="1014345"/>
            <a:ext cx="2982554" cy="242168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A0CB2BF-DF16-5520-E05D-18F0C8C521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65908" y="1014345"/>
            <a:ext cx="2982555" cy="242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361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34</Words>
  <Application>Microsoft Macintosh PowerPoint</Application>
  <PresentationFormat>Widescreen</PresentationFormat>
  <Paragraphs>12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Noah Markowitz</dc:creator>
  <cp:lastModifiedBy>Noah Markowitz</cp:lastModifiedBy>
  <cp:revision>4</cp:revision>
  <dcterms:created xsi:type="dcterms:W3CDTF">2024-04-24T23:39:52Z</dcterms:created>
  <dcterms:modified xsi:type="dcterms:W3CDTF">2024-04-26T00:27:11Z</dcterms:modified>
</cp:coreProperties>
</file>

<file path=docProps/thumbnail.jpeg>
</file>